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41" autoAdjust="0"/>
    <p:restoredTop sz="86323" autoAdjust="0"/>
  </p:normalViewPr>
  <p:slideViewPr>
    <p:cSldViewPr>
      <p:cViewPr varScale="1">
        <p:scale>
          <a:sx n="48" d="100"/>
          <a:sy n="48" d="100"/>
        </p:scale>
        <p:origin x="-7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394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BF875-73BD-496A-A478-0BDC84DA632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8BCA1-3CD4-40A9-9270-C3DC926F63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8BCA1-3CD4-40A9-9270-C3DC926F63D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9FCF-F7F6-41A3-B19E-C26DE4077613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FD5-261E-4731-B4A1-F27E5CE2B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9FCF-F7F6-41A3-B19E-C26DE4077613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FD5-261E-4731-B4A1-F27E5CE2B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9FCF-F7F6-41A3-B19E-C26DE4077613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FD5-261E-4731-B4A1-F27E5CE2B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9FCF-F7F6-41A3-B19E-C26DE4077613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FD5-261E-4731-B4A1-F27E5CE2B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9FCF-F7F6-41A3-B19E-C26DE4077613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FD5-261E-4731-B4A1-F27E5CE2B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9FCF-F7F6-41A3-B19E-C26DE4077613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FD5-261E-4731-B4A1-F27E5CE2B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9FCF-F7F6-41A3-B19E-C26DE4077613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FD5-261E-4731-B4A1-F27E5CE2B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9FCF-F7F6-41A3-B19E-C26DE4077613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FD5-261E-4731-B4A1-F27E5CE2B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9FCF-F7F6-41A3-B19E-C26DE4077613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FD5-261E-4731-B4A1-F27E5CE2B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9FCF-F7F6-41A3-B19E-C26DE4077613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FD5-261E-4731-B4A1-F27E5CE2B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9C79FCF-F7F6-41A3-B19E-C26DE4077613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A10BFD5-261E-4731-B4A1-F27E5CE2B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9C79FCF-F7F6-41A3-B19E-C26DE4077613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A10BFD5-261E-4731-B4A1-F27E5CE2B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sychologyaldebaran.blogspot.com/2011/02/lae" TargetMode="External"/><Relationship Id="rId2" Type="http://schemas.openxmlformats.org/officeDocument/2006/relationships/hyperlink" Target="http://www.kristisiegel.com/theory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/index.php?title=Structuralism&amp;oldid=41171667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5072" y="3581400"/>
            <a:ext cx="4876799" cy="144475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4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Structuralism</a:t>
            </a:r>
            <a:endParaRPr lang="en-US" sz="44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58384"/>
            <a:ext cx="5086350" cy="149961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By: </a:t>
            </a:r>
          </a:p>
          <a:p>
            <a:r>
              <a:rPr lang="en-US" dirty="0" smtClean="0"/>
              <a:t>Katherine Matos Jimenez</a:t>
            </a:r>
          </a:p>
          <a:p>
            <a:r>
              <a:rPr lang="en-US" dirty="0" smtClean="0"/>
              <a:t>Advance English 126- Introduction &amp; Literature</a:t>
            </a:r>
          </a:p>
          <a:p>
            <a:r>
              <a:rPr lang="en-US" dirty="0" smtClean="0"/>
              <a:t>Dr. Evelyn Lugo</a:t>
            </a:r>
          </a:p>
          <a:p>
            <a:r>
              <a:rPr lang="en-US" dirty="0" smtClean="0"/>
              <a:t>TR 11:30am-1:00pm</a:t>
            </a:r>
          </a:p>
          <a:p>
            <a:endParaRPr lang="en-US" dirty="0"/>
          </a:p>
        </p:txBody>
      </p:sp>
      <p:pic>
        <p:nvPicPr>
          <p:cNvPr id="1026" name="Picture 2" descr="http://www.standpointlondon.co.uk/Constructure/Cadenceweb%20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927" y="76200"/>
            <a:ext cx="4571999" cy="47798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5444088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Siegel, K. (</a:t>
            </a:r>
            <a:r>
              <a:rPr lang="en-US" dirty="0" err="1" smtClean="0"/>
              <a:t>n.d</a:t>
            </a:r>
            <a:r>
              <a:rPr lang="en-US" dirty="0" smtClean="0"/>
              <a:t>.). Introduction to Modern Literary </a:t>
            </a:r>
            <a:r>
              <a:rPr lang="en-US" dirty="0" smtClean="0"/>
              <a:t>Theory </a:t>
            </a:r>
            <a:r>
              <a:rPr lang="en-US" dirty="0" smtClean="0"/>
              <a:t>.</a:t>
            </a:r>
            <a:r>
              <a:rPr lang="en-US" i="1" dirty="0" smtClean="0"/>
              <a:t>Kristi </a:t>
            </a:r>
            <a:r>
              <a:rPr lang="en-US" i="1" dirty="0" smtClean="0"/>
              <a:t>	Siegel</a:t>
            </a:r>
            <a:r>
              <a:rPr lang="en-US" dirty="0" smtClean="0"/>
              <a:t>. Retrieved March 3, 2011, </a:t>
            </a:r>
            <a:r>
              <a:rPr lang="en-US" dirty="0" smtClean="0"/>
              <a:t>from </a:t>
            </a:r>
            <a:r>
              <a:rPr lang="en-US" smtClean="0"/>
              <a:t>	</a:t>
            </a:r>
            <a:r>
              <a:rPr lang="en-US" smtClean="0">
                <a:hlinkClick r:id="rId2"/>
              </a:rPr>
              <a:t>www.kristisiegel.com/theory.htm</a:t>
            </a:r>
            <a:endParaRPr lang="en-US" dirty="0" smtClean="0"/>
          </a:p>
          <a:p>
            <a:r>
              <a:rPr lang="en-US" i="1" dirty="0" smtClean="0"/>
              <a:t>The American Heritage dictionary of the English </a:t>
            </a:r>
            <a:r>
              <a:rPr lang="en-US" i="1" dirty="0" smtClean="0"/>
              <a:t>language</a:t>
            </a:r>
            <a:r>
              <a:rPr lang="en-US" i="1" dirty="0" smtClean="0"/>
              <a:t> </a:t>
            </a:r>
            <a:r>
              <a:rPr lang="en-US" dirty="0" smtClean="0"/>
              <a:t>(4th </a:t>
            </a:r>
            <a:r>
              <a:rPr lang="en-US" dirty="0" smtClean="0"/>
              <a:t>	ed</a:t>
            </a:r>
            <a:r>
              <a:rPr lang="en-US" dirty="0" smtClean="0"/>
              <a:t>.). (2000). Boston: Houghton </a:t>
            </a:r>
            <a:r>
              <a:rPr lang="en-US" dirty="0" smtClean="0"/>
              <a:t>Mifflin</a:t>
            </a:r>
            <a:r>
              <a:rPr lang="en-US" dirty="0" smtClean="0"/>
              <a:t>.</a:t>
            </a:r>
            <a:endParaRPr lang="en-US" dirty="0" smtClean="0"/>
          </a:p>
          <a:p>
            <a:pPr fontAlgn="t"/>
            <a:r>
              <a:rPr lang="en-US" dirty="0" smtClean="0"/>
              <a:t>Perez, R. (2011, February 13). Psychology </a:t>
            </a:r>
            <a:r>
              <a:rPr lang="en-US" dirty="0" err="1" smtClean="0"/>
              <a:t>Aldebaran</a:t>
            </a:r>
            <a:r>
              <a:rPr lang="en-US" dirty="0" smtClean="0"/>
              <a:t>: Later </a:t>
            </a:r>
            <a:r>
              <a:rPr lang="en-US" dirty="0" smtClean="0"/>
              <a:t>	Psychology </a:t>
            </a:r>
            <a:r>
              <a:rPr lang="en-US" dirty="0" smtClean="0"/>
              <a:t>Developments (Classic </a:t>
            </a:r>
            <a:r>
              <a:rPr lang="en-US" dirty="0" smtClean="0"/>
              <a:t>	Psychology</a:t>
            </a:r>
            <a:r>
              <a:rPr lang="en-US" dirty="0" smtClean="0"/>
              <a:t>).</a:t>
            </a:r>
            <a:r>
              <a:rPr lang="en-US" i="1" dirty="0" smtClean="0"/>
              <a:t>Psychology </a:t>
            </a:r>
            <a:r>
              <a:rPr lang="en-US" i="1" dirty="0" err="1" smtClean="0"/>
              <a:t>Aldebaran</a:t>
            </a:r>
            <a:r>
              <a:rPr lang="en-US" dirty="0" smtClean="0"/>
              <a:t>. Retrieved March  </a:t>
            </a:r>
            <a:r>
              <a:rPr lang="en-US" dirty="0" smtClean="0"/>
              <a:t>14</a:t>
            </a:r>
            <a:r>
              <a:rPr lang="en-US" dirty="0" smtClean="0"/>
              <a:t>, </a:t>
            </a:r>
            <a:r>
              <a:rPr lang="en-US" dirty="0" smtClean="0"/>
              <a:t>	2011</a:t>
            </a:r>
            <a:r>
              <a:rPr lang="en-US" dirty="0" smtClean="0"/>
              <a:t>, from </a:t>
            </a:r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psychologyaldebaran.blogspot.com/2011/02/lae</a:t>
            </a:r>
            <a:r>
              <a:rPr lang="en-US" dirty="0" smtClean="0"/>
              <a:t>	r-	psychology-developments-classic.html</a:t>
            </a:r>
          </a:p>
          <a:p>
            <a:pPr fontAlgn="t"/>
            <a:r>
              <a:rPr lang="en-US" dirty="0" smtClean="0"/>
              <a:t>Structuralism. (2011, February 3). In </a:t>
            </a:r>
            <a:r>
              <a:rPr lang="en-US" i="1" dirty="0" smtClean="0"/>
              <a:t>Wikipedia, The Free </a:t>
            </a:r>
            <a:r>
              <a:rPr lang="en-US" i="1" dirty="0" smtClean="0"/>
              <a:t>	Encyclopedia</a:t>
            </a:r>
            <a:r>
              <a:rPr lang="en-US" dirty="0" smtClean="0"/>
              <a:t>. Retrieved 07:20, March 14, 2011, </a:t>
            </a:r>
            <a:r>
              <a:rPr lang="en-US" dirty="0" smtClean="0"/>
              <a:t>	from</a:t>
            </a:r>
            <a:r>
              <a:rPr lang="en-US" dirty="0" smtClean="0"/>
              <a:t> </a:t>
            </a:r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en.wikipedia.org/w/index.php?title=Structuralism	&amp;</a:t>
            </a:r>
            <a:r>
              <a:rPr lang="en-US" dirty="0" smtClean="0">
                <a:hlinkClick r:id="rId4"/>
              </a:rPr>
              <a:t>oldid=411716678</a:t>
            </a:r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Structuralism?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It is a theory developed in France between 1950 and 1960.</a:t>
            </a:r>
          </a:p>
          <a:p>
            <a:r>
              <a:rPr lang="en-US" dirty="0" smtClean="0"/>
              <a:t>Begin with the work of Ferdinand de Saussure on linguistics, along with that of the Prague and Moscow schools. </a:t>
            </a:r>
          </a:p>
          <a:p>
            <a:pPr lvl="0"/>
            <a:r>
              <a:rPr lang="en-US" dirty="0" smtClean="0"/>
              <a:t>Analyzes any phenomena about the world mostly contrasting elementary structure in a system of binary opposition (a pair of opposite concepts). </a:t>
            </a:r>
          </a:p>
          <a:p>
            <a:pPr lvl="0"/>
            <a:r>
              <a:rPr lang="en-US" dirty="0" smtClean="0"/>
              <a:t>Description and perception of the structure.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723676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Structuralism’s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Some fields in which Structuralism is applied are anthropology, sociology, architecture, linguistics, psychology, and literature.</a:t>
            </a:r>
            <a:r>
              <a:rPr lang="en-US" b="1" dirty="0" smtClean="0"/>
              <a:t> </a:t>
            </a:r>
            <a:endParaRPr lang="en-US" dirty="0" smtClean="0"/>
          </a:p>
          <a:p>
            <a:r>
              <a:rPr lang="en-US" dirty="0" smtClean="0"/>
              <a:t>The most famous thinkers associated with structuralism include: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Anthropologist Claude Lévi-Strauss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Psychoanalyst Jacques </a:t>
            </a:r>
            <a:r>
              <a:rPr lang="en-US" dirty="0" err="1" smtClean="0"/>
              <a:t>Lacan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Philosopher and historian Michel Foucault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Marxist philosopher Louis </a:t>
            </a:r>
            <a:r>
              <a:rPr lang="en-US" dirty="0" err="1" smtClean="0"/>
              <a:t>Althusser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Literary critic Roland Barthes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LINGUISTICS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3184962" cy="512798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The linguistics signs analysis focuses on the relationship between words (Signifier) and the things in the world that they designate (Signified).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Structural linguistics include paradigm, </a:t>
            </a:r>
            <a:r>
              <a:rPr lang="en-US" sz="2000" dirty="0" err="1" smtClean="0"/>
              <a:t>syntagm</a:t>
            </a:r>
            <a:r>
              <a:rPr lang="en-US" sz="2000" dirty="0" smtClean="0"/>
              <a:t>, and value.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Examines how the elements of language relate to each other.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" name="Content Placeholder 9" descr="http://faculty.smu.edu/mhouseho/teaching/ENGL2311/ClearingUp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743075"/>
            <a:ext cx="5029199" cy="4559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ANTHROPOLOGY AND SOCIOLOGY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meaning is produced and reproduced within a culture through various phenomena that serve as systems of signification. </a:t>
            </a:r>
          </a:p>
          <a:p>
            <a:r>
              <a:rPr lang="en-US" dirty="0" smtClean="0"/>
              <a:t>Diverse forms of entertainment are studied (as food preparation and serving rituals, religious rites, games, literary and non-literary texts). 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LITERARY THEORY AND CRITISM (LITERATURE)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This relates literary texts to a larger structure, which may be genre, intertextual connections, narrative structure, or recurrent patterns (like how the structures of a text are resolved). </a:t>
            </a:r>
          </a:p>
          <a:p>
            <a:r>
              <a:rPr lang="en-US" dirty="0" smtClean="0"/>
              <a:t>There must be a structure in every text to interpret it.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An example would be West Side Story and Romeo and Juliet structures</a:t>
            </a:r>
            <a:r>
              <a:rPr lang="en-US" b="1" dirty="0" smtClean="0"/>
              <a:t>.</a:t>
            </a:r>
            <a:endParaRPr lang="en-US" dirty="0" smtClean="0"/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"Boy </a:t>
            </a:r>
            <a:r>
              <a:rPr lang="en-US" b="1" dirty="0" smtClean="0"/>
              <a:t>+</a:t>
            </a:r>
            <a:r>
              <a:rPr lang="en-US" dirty="0" smtClean="0"/>
              <a:t> Girl“.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"Boy's Group </a:t>
            </a:r>
            <a:r>
              <a:rPr lang="en-US" b="1" dirty="0" smtClean="0"/>
              <a:t>-</a:t>
            </a:r>
            <a:r>
              <a:rPr lang="en-US" dirty="0" smtClean="0"/>
              <a:t> Girl's Group" or "Opposing forces“.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Conflict is resolved by their death. 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52728"/>
          </a:xfrm>
        </p:spPr>
        <p:txBody>
          <a:bodyPr/>
          <a:lstStyle/>
          <a:p>
            <a:r>
              <a:rPr lang="en-US" smtClean="0"/>
              <a:t>PSYCOLOGY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Structuralism have the goal to describe the structure of the mind in terms of mental experience. </a:t>
            </a:r>
          </a:p>
          <a:p>
            <a:r>
              <a:rPr lang="en-US" dirty="0" smtClean="0"/>
              <a:t>This theory focused on three things: 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The individual elements of consciousness. 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How they organized into more complex experiences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How these mental phenomena correlated with physical events. 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153400" cy="4625609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The design is a process of searching for the relationship between elements, interested in the social structures and mental processes that contributed to the design. </a:t>
            </a:r>
          </a:p>
          <a:p>
            <a:r>
              <a:rPr lang="en-US" dirty="0" smtClean="0"/>
              <a:t>Great complexity within a highly structured construction. </a:t>
            </a:r>
          </a:p>
          <a:p>
            <a:r>
              <a:rPr lang="en-US" dirty="0" smtClean="0"/>
              <a:t>For example, a design may consist of cell-like honeycomb shapes, intersecting planes, cubed grids, or densely clustered spaces with connecting courtyards.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ARTCHITECTURE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228600" y="1828800"/>
            <a:ext cx="8022336" cy="685800"/>
          </a:xfrm>
        </p:spPr>
        <p:txBody>
          <a:bodyPr/>
          <a:lstStyle/>
          <a:p>
            <a:r>
              <a:rPr lang="en-US" i="1" dirty="0" smtClean="0"/>
              <a:t>The Berlin Holocaust Memorial is a controversial Structuralist work by architect Peter Eisenman.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Content Placeholder 3" descr="http://aiany.org/eOCULUS/2005/images/1004/k_Report_Eisenman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209800"/>
            <a:ext cx="6019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F272AF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402</TotalTime>
  <Words>319</Words>
  <Application>Microsoft Office PowerPoint</Application>
  <PresentationFormat>On-screen Show (4:3)</PresentationFormat>
  <Paragraphs>52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Structuralism</vt:lpstr>
      <vt:lpstr>What is Structuralism?</vt:lpstr>
      <vt:lpstr>Structuralism’s Fields</vt:lpstr>
      <vt:lpstr>LINGUISTICS </vt:lpstr>
      <vt:lpstr>ANTHROPOLOGY AND SOCIOLOGY </vt:lpstr>
      <vt:lpstr>LITERARY THEORY AND CRITISM (LITERATURE) </vt:lpstr>
      <vt:lpstr>PSYCOLOGY</vt:lpstr>
      <vt:lpstr>ARTCHITECTURE</vt:lpstr>
      <vt:lpstr>ARTCHITECTURE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KMATOS19</dc:creator>
  <cp:lastModifiedBy>ACER</cp:lastModifiedBy>
  <cp:revision>10</cp:revision>
  <dcterms:created xsi:type="dcterms:W3CDTF">2011-02-10T20:11:17Z</dcterms:created>
  <dcterms:modified xsi:type="dcterms:W3CDTF">2011-03-14T07:24:56Z</dcterms:modified>
</cp:coreProperties>
</file>